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CCFBC-6724-93B6-5797-853382E29250}" v="62" dt="2024-02-06T03:39:13.475"/>
    <p1510:client id="{C13A7BDE-BD01-441F-9D19-704D31CF7A3E}" v="61" dt="2024-02-06T03:10:38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on a float&#10;&#10;Description automatically generated">
            <a:extLst>
              <a:ext uri="{FF2B5EF4-FFF2-40B4-BE49-F238E27FC236}">
                <a16:creationId xmlns:a16="http://schemas.microsoft.com/office/drawing/2014/main" id="{5D57811A-F090-E765-126D-05482654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51"/>
            <a:ext cx="12191999" cy="72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711E1-4EFC-9925-D344-A5C12D9F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-1551"/>
            <a:ext cx="10276216" cy="6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B49ED-305B-192B-4FA2-CC0C1090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84" y="2043"/>
            <a:ext cx="10276216" cy="68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34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1BB0A-73D2-97AF-8642-322434A9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67" y="2397"/>
            <a:ext cx="10272621" cy="68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cartoon images of a child on a beach&#10;&#10;Description automatically generated">
            <a:extLst>
              <a:ext uri="{FF2B5EF4-FFF2-40B4-BE49-F238E27FC236}">
                <a16:creationId xmlns:a16="http://schemas.microsoft.com/office/drawing/2014/main" id="{00EEA852-63DA-11B2-EA71-927BDFBA6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80" y="-1015"/>
            <a:ext cx="10348102" cy="68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27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9CC618E-9356-0117-6B6C-C0E65439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3" y="-562154"/>
            <a:ext cx="10786537" cy="730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with a backpack and objects&#10;&#10;Description automatically generated">
            <a:extLst>
              <a:ext uri="{FF2B5EF4-FFF2-40B4-BE49-F238E27FC236}">
                <a16:creationId xmlns:a16="http://schemas.microsoft.com/office/drawing/2014/main" id="{B05D6932-4291-BC70-21B0-5690FCF6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30" y="-22415"/>
            <a:ext cx="10312158" cy="68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7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hild in a pool&#10;&#10;Description automatically generated">
            <a:extLst>
              <a:ext uri="{FF2B5EF4-FFF2-40B4-BE49-F238E27FC236}">
                <a16:creationId xmlns:a16="http://schemas.microsoft.com/office/drawing/2014/main" id="{9ABD9C20-0D93-49F6-6A09-2056B9CE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11" y="2052"/>
            <a:ext cx="10301377" cy="68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78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210AF-6499-40C5-89E1-F4329E7D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1" y="-18999"/>
            <a:ext cx="10351697" cy="68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6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A28A5-D046-0D1D-F61A-C261AD0A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08" y="-1198"/>
            <a:ext cx="10297783" cy="68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4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F3A08-213B-471A-89C3-F2B26AABC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-1198"/>
            <a:ext cx="10287000" cy="68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5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AE06E-5E01-068C-603B-1DFE6098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95" y="2397"/>
            <a:ext cx="10283405" cy="68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BAD77-5DF0-1703-668C-6A1BD9E4E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34" y="-1198"/>
            <a:ext cx="10292354" cy="68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63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person and a child on a beach&#10;&#10;Description automatically generated">
            <a:extLst>
              <a:ext uri="{FF2B5EF4-FFF2-40B4-BE49-F238E27FC236}">
                <a16:creationId xmlns:a16="http://schemas.microsoft.com/office/drawing/2014/main" id="{7AFA2BAC-F146-0A95-6CDB-44E09A34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12" y="-1198"/>
            <a:ext cx="10301376" cy="68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20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2024-02-06T03:01:50Z</dcterms:created>
  <dcterms:modified xsi:type="dcterms:W3CDTF">2024-02-06T04:18:09Z</dcterms:modified>
</cp:coreProperties>
</file>